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04/05/2011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04/05/2011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04/05/2011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04/05/2011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04/05/2011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04/05/2011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04/05/2011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04/05/2011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04/05/2011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04/05/2011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04/05/2011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04/05/2011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IXPs in a Post IPv4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______________________________</a:t>
            </a:r>
          </a:p>
          <a:p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Andy Davidson                                                   andy@lonap.net</a:t>
            </a:r>
          </a:p>
          <a:p>
            <a:r>
              <a:rPr lang="en-US" sz="1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Hurricane Electric / LONAP           RIPE62, Amsterdam, 4</a:t>
            </a:r>
            <a:r>
              <a:rPr lang="en-US" sz="1800" baseline="30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May 2011</a:t>
            </a:r>
            <a:endParaRPr lang="en-US" sz="1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0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from EIX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Significant support</a:t>
            </a:r>
          </a:p>
          <a:p>
            <a:r>
              <a:rPr lang="en-US" dirty="0" smtClean="0"/>
              <a:t>Don’t wait for the final /8 ?</a:t>
            </a:r>
          </a:p>
          <a:p>
            <a:r>
              <a:rPr lang="en-US" dirty="0" smtClean="0"/>
              <a:t>Not just for new IXPs, but growing existing ones ?</a:t>
            </a:r>
          </a:p>
          <a:p>
            <a:r>
              <a:rPr lang="en-US" dirty="0" smtClean="0"/>
              <a:t>Minimum assignment size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5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97" y="2086601"/>
            <a:ext cx="7631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IPv4 …. YAWN!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0946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843" y="-113402"/>
            <a:ext cx="11154243" cy="6971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4279" y="4890471"/>
            <a:ext cx="5757312" cy="18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6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some numbers!</a:t>
            </a:r>
          </a:p>
          <a:p>
            <a:pPr lvl="1"/>
            <a:r>
              <a:rPr lang="en-US" dirty="0" smtClean="0"/>
              <a:t>IPv6 PI For Exchange Points</a:t>
            </a:r>
          </a:p>
          <a:p>
            <a:pPr lvl="1"/>
            <a:r>
              <a:rPr lang="en-US" dirty="0" smtClean="0"/>
              <a:t>IPv4 PI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IPv4 PI will go away very soon indeed!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1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v4 prefix exchange over v6 transport?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still need an IPv4 next-hop</a:t>
            </a:r>
          </a:p>
          <a:p>
            <a:r>
              <a:rPr lang="en-US" dirty="0" smtClean="0"/>
              <a:t>Process separation is desirable</a:t>
            </a:r>
          </a:p>
          <a:p>
            <a:r>
              <a:rPr lang="en-US" dirty="0" smtClean="0"/>
              <a:t>Assumption that next-hop can deliver 4 *and* 6 is possibly flawed</a:t>
            </a:r>
          </a:p>
          <a:p>
            <a:r>
              <a:rPr lang="en-US" dirty="0" smtClean="0"/>
              <a:t>Troubleshooting?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1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1918 IPv4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URPF</a:t>
            </a:r>
          </a:p>
          <a:p>
            <a:r>
              <a:rPr lang="en-US" dirty="0" smtClean="0"/>
              <a:t>Duplication</a:t>
            </a:r>
          </a:p>
          <a:p>
            <a:r>
              <a:rPr lang="en-US" dirty="0" smtClean="0"/>
              <a:t>Reverse DNS</a:t>
            </a:r>
          </a:p>
          <a:p>
            <a:r>
              <a:rPr lang="en-US" dirty="0" smtClean="0"/>
              <a:t>ICMP failure</a:t>
            </a:r>
          </a:p>
          <a:p>
            <a:r>
              <a:rPr lang="en-US" dirty="0" smtClean="0"/>
              <a:t>Troubleshooting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7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do v6 peering at new exchanges?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new exchange unattractive or unviable</a:t>
            </a:r>
          </a:p>
          <a:p>
            <a:r>
              <a:rPr lang="en-US" dirty="0" smtClean="0"/>
              <a:t>Exchange is a neutral catalyst for good of internet including v6 deployment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4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don’t make any new exchanges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Unappealing</a:t>
            </a:r>
          </a:p>
          <a:p>
            <a:r>
              <a:rPr lang="en-US" dirty="0" smtClean="0"/>
              <a:t>The bits of the world without exchanges will benefit enormously from an exchange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151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some IPv4 for IXPs?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 an additional /16 from the last /8 for IXPs</a:t>
            </a:r>
          </a:p>
          <a:p>
            <a:r>
              <a:rPr lang="en-US" dirty="0" smtClean="0"/>
              <a:t>We define IXPs in ripe document already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… Discuss ?</a:t>
            </a:r>
          </a:p>
          <a:p>
            <a:r>
              <a:rPr lang="en-US" dirty="0" smtClean="0"/>
              <a:t>To be taken to APWG on Thursday if support.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77399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1386</TotalTime>
  <Words>210</Words>
  <Application>Microsoft Macintosh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 Black </vt:lpstr>
      <vt:lpstr>New IXPs in a Post IPv4 World</vt:lpstr>
      <vt:lpstr>PowerPoint Presentation</vt:lpstr>
      <vt:lpstr>PowerPoint Presentation</vt:lpstr>
      <vt:lpstr>Process</vt:lpstr>
      <vt:lpstr>Do v4 prefix exchange over v6 transport?</vt:lpstr>
      <vt:lpstr>RFC 1918 IPv4</vt:lpstr>
      <vt:lpstr>Just do v6 peering at new exchanges?</vt:lpstr>
      <vt:lpstr>Just don’t make any new exchanges</vt:lpstr>
      <vt:lpstr>Save some IPv4 for IXPs?</vt:lpstr>
      <vt:lpstr>Suggestions from EIX</vt:lpstr>
    </vt:vector>
  </TitlesOfParts>
  <Company>Hurricane Electric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IXPs in a Post IPv4 World</dc:title>
  <dc:creator>Andy Davidson</dc:creator>
  <cp:lastModifiedBy>Andy Davidson</cp:lastModifiedBy>
  <cp:revision>5</cp:revision>
  <dcterms:created xsi:type="dcterms:W3CDTF">2011-05-04T07:49:47Z</dcterms:created>
  <dcterms:modified xsi:type="dcterms:W3CDTF">2011-05-05T06:56:28Z</dcterms:modified>
</cp:coreProperties>
</file>